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>
        <p:scale>
          <a:sx n="88" d="100"/>
          <a:sy n="88" d="100"/>
        </p:scale>
        <p:origin x="353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224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777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681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34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40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46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973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99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22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197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08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01259-E195-494B-B308-A38E43BE712A}" type="datetimeFigureOut">
              <a:rPr kumimoji="1" lang="ja-JP" altLang="en-US" smtClean="0"/>
              <a:t>2022/12/6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314C2-AD9A-427A-BD55-E09C8C989F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8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6B064A8-4549-6658-E94C-3B58A4143B04}"/>
              </a:ext>
            </a:extLst>
          </p:cNvPr>
          <p:cNvGrpSpPr/>
          <p:nvPr/>
        </p:nvGrpSpPr>
        <p:grpSpPr>
          <a:xfrm>
            <a:off x="935702" y="1353513"/>
            <a:ext cx="4944126" cy="4816633"/>
            <a:chOff x="935702" y="184472"/>
            <a:chExt cx="4944126" cy="4816633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306195DB-90AF-2EAE-2C4D-2DD5C4860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9726" y="626034"/>
              <a:ext cx="4546412" cy="3664273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36379C0-B526-4C7C-B891-165EB40CA755}"/>
                </a:ext>
              </a:extLst>
            </p:cNvPr>
            <p:cNvSpPr txBox="1"/>
            <p:nvPr/>
          </p:nvSpPr>
          <p:spPr>
            <a:xfrm>
              <a:off x="1943470" y="531389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Input</a:t>
              </a:r>
              <a:endParaRPr kumimoji="1" lang="ja-JP" altLang="en-US" sz="1400" b="1" dirty="0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87FF061-5B32-4C56-8373-2038C2A99D8F}"/>
                </a:ext>
              </a:extLst>
            </p:cNvPr>
            <p:cNvSpPr txBox="1"/>
            <p:nvPr/>
          </p:nvSpPr>
          <p:spPr>
            <a:xfrm>
              <a:off x="1772798" y="841965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WT</a:t>
              </a:r>
              <a:endParaRPr kumimoji="1" lang="ja-JP" altLang="en-US" sz="1400" b="1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6D7881E-2BAB-4513-80A0-0AB05847BD84}"/>
                </a:ext>
              </a:extLst>
            </p:cNvPr>
            <p:cNvSpPr txBox="1"/>
            <p:nvPr/>
          </p:nvSpPr>
          <p:spPr>
            <a:xfrm>
              <a:off x="2067759" y="84196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TM</a:t>
              </a:r>
              <a:endParaRPr kumimoji="1" lang="ja-JP" altLang="en-US" sz="1400" b="1" dirty="0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3905A53C-A47C-4FA5-BBB9-0D7BB7B93EDC}"/>
                </a:ext>
              </a:extLst>
            </p:cNvPr>
            <p:cNvSpPr txBox="1"/>
            <p:nvPr/>
          </p:nvSpPr>
          <p:spPr>
            <a:xfrm>
              <a:off x="2364326" y="841965"/>
              <a:ext cx="356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PL</a:t>
              </a:r>
              <a:endParaRPr kumimoji="1" lang="ja-JP" altLang="en-US" sz="1400" b="1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74BF26D9-B243-4951-B3F4-CD9AF6302FEA}"/>
                </a:ext>
              </a:extLst>
            </p:cNvPr>
            <p:cNvSpPr txBox="1"/>
            <p:nvPr/>
          </p:nvSpPr>
          <p:spPr>
            <a:xfrm>
              <a:off x="3027135" y="531389"/>
              <a:ext cx="574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1</a:t>
              </a:r>
              <a:r>
                <a:rPr kumimoji="1" lang="en-US" altLang="ja-JP" sz="1400" b="1" baseline="30000" dirty="0"/>
                <a:t>st</a:t>
              </a:r>
              <a:r>
                <a:rPr kumimoji="1" lang="en-US" altLang="ja-JP" sz="1400" b="1" dirty="0"/>
                <a:t> FT</a:t>
              </a:r>
              <a:endParaRPr kumimoji="1" lang="ja-JP" altLang="en-US" sz="1400" b="1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CEB656C-8B21-424D-B2F7-13F4698C0E25}"/>
                </a:ext>
              </a:extLst>
            </p:cNvPr>
            <p:cNvSpPr txBox="1"/>
            <p:nvPr/>
          </p:nvSpPr>
          <p:spPr>
            <a:xfrm>
              <a:off x="3823872" y="531389"/>
              <a:ext cx="61427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2</a:t>
              </a:r>
              <a:r>
                <a:rPr kumimoji="1" lang="en-US" altLang="ja-JP" sz="1400" b="1" baseline="30000" dirty="0"/>
                <a:t>nd</a:t>
              </a:r>
              <a:r>
                <a:rPr kumimoji="1" lang="en-US" altLang="ja-JP" sz="1400" b="1" dirty="0"/>
                <a:t> FT</a:t>
              </a:r>
              <a:endParaRPr kumimoji="1" lang="ja-JP" altLang="en-US" sz="1400" b="1" dirty="0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AD0492D3-D68A-4690-9DA8-412E6081E84E}"/>
                </a:ext>
              </a:extLst>
            </p:cNvPr>
            <p:cNvCxnSpPr>
              <a:cxnSpLocks/>
            </p:cNvCxnSpPr>
            <p:nvPr/>
          </p:nvCxnSpPr>
          <p:spPr>
            <a:xfrm>
              <a:off x="1842667" y="844272"/>
              <a:ext cx="7620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A8A18DE3-341F-4FC1-9D63-3D6E58DA21AA}"/>
                </a:ext>
              </a:extLst>
            </p:cNvPr>
            <p:cNvCxnSpPr>
              <a:cxnSpLocks/>
            </p:cNvCxnSpPr>
            <p:nvPr/>
          </p:nvCxnSpPr>
          <p:spPr>
            <a:xfrm>
              <a:off x="4612379" y="844272"/>
              <a:ext cx="8746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36E94CC2-263D-44E8-A7DF-179621D6CEE5}"/>
                </a:ext>
              </a:extLst>
            </p:cNvPr>
            <p:cNvSpPr txBox="1"/>
            <p:nvPr/>
          </p:nvSpPr>
          <p:spPr>
            <a:xfrm>
              <a:off x="4810454" y="531389"/>
              <a:ext cx="477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BSA</a:t>
              </a:r>
              <a:endParaRPr kumimoji="1" lang="ja-JP" altLang="en-US" sz="1400" b="1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B3C33804-8BF8-4ECA-8814-E2FBCD815CAC}"/>
                </a:ext>
              </a:extLst>
            </p:cNvPr>
            <p:cNvSpPr txBox="1"/>
            <p:nvPr/>
          </p:nvSpPr>
          <p:spPr>
            <a:xfrm>
              <a:off x="4625430" y="84196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1</a:t>
              </a:r>
              <a:endParaRPr kumimoji="1" lang="ja-JP" altLang="en-US" sz="1400" b="1" dirty="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4452462-4860-42E0-BA4F-90E7A2BAB063}"/>
                </a:ext>
              </a:extLst>
            </p:cNvPr>
            <p:cNvSpPr txBox="1"/>
            <p:nvPr/>
          </p:nvSpPr>
          <p:spPr>
            <a:xfrm>
              <a:off x="4915373" y="84196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5</a:t>
              </a:r>
              <a:endParaRPr kumimoji="1" lang="ja-JP" altLang="en-US" sz="1400" b="1" dirty="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FE5FEC3D-F9E8-4B2A-9410-DD8951211115}"/>
                </a:ext>
              </a:extLst>
            </p:cNvPr>
            <p:cNvSpPr txBox="1"/>
            <p:nvPr/>
          </p:nvSpPr>
          <p:spPr>
            <a:xfrm>
              <a:off x="5170980" y="841965"/>
              <a:ext cx="7088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10 (</a:t>
              </a:r>
              <a:r>
                <a:rPr kumimoji="1" lang="en-US" altLang="ja-JP" sz="1400" b="1" dirty="0">
                  <a:latin typeface="Symbol" panose="05050102010706020507" pitchFamily="18" charset="2"/>
                </a:rPr>
                <a:t>m</a:t>
              </a:r>
              <a:r>
                <a:rPr kumimoji="1" lang="en-US" altLang="ja-JP" sz="1400" b="1" dirty="0"/>
                <a:t>g)</a:t>
              </a:r>
              <a:endParaRPr kumimoji="1" lang="ja-JP" altLang="en-US" sz="1400" b="1" dirty="0"/>
            </a:p>
          </p:txBody>
        </p: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33AFAF94-1094-49E7-A721-05B332C19E89}"/>
                </a:ext>
              </a:extLst>
            </p:cNvPr>
            <p:cNvCxnSpPr>
              <a:cxnSpLocks/>
            </p:cNvCxnSpPr>
            <p:nvPr/>
          </p:nvCxnSpPr>
          <p:spPr>
            <a:xfrm>
              <a:off x="2921720" y="520904"/>
              <a:ext cx="159126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A7FA818D-C134-4153-A959-60B0F1709B03}"/>
                </a:ext>
              </a:extLst>
            </p:cNvPr>
            <p:cNvSpPr txBox="1"/>
            <p:nvPr/>
          </p:nvSpPr>
          <p:spPr>
            <a:xfrm>
              <a:off x="3338261" y="184472"/>
              <a:ext cx="8326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Digested</a:t>
              </a:r>
              <a:endParaRPr kumimoji="1" lang="ja-JP" altLang="en-US" sz="1400" b="1" dirty="0"/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E00D4348-13F5-4E5E-AB70-A16AFC60F143}"/>
                </a:ext>
              </a:extLst>
            </p:cNvPr>
            <p:cNvCxnSpPr>
              <a:cxnSpLocks/>
            </p:cNvCxnSpPr>
            <p:nvPr/>
          </p:nvCxnSpPr>
          <p:spPr>
            <a:xfrm>
              <a:off x="3000324" y="4132017"/>
              <a:ext cx="16948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43F5F60-FCB7-499E-B13A-3CB8A6234D11}"/>
                </a:ext>
              </a:extLst>
            </p:cNvPr>
            <p:cNvSpPr txBox="1"/>
            <p:nvPr/>
          </p:nvSpPr>
          <p:spPr>
            <a:xfrm>
              <a:off x="3281185" y="4120296"/>
              <a:ext cx="129470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400" b="1" dirty="0">
                  <a:ea typeface="游ゴシック" panose="020B0400000000000000" pitchFamily="50" charset="-128"/>
                  <a:cs typeface="Times New Roman" panose="02020603050405020304" pitchFamily="18" charset="0"/>
                </a:rPr>
                <a:t>2.5 </a:t>
              </a:r>
              <a:r>
                <a:rPr kumimoji="1" lang="en-US" altLang="ja-JP" sz="1400" b="1" dirty="0">
                  <a:latin typeface="Symbol" panose="05050102010706020507" pitchFamily="18" charset="2"/>
                  <a:ea typeface="游ゴシック" panose="020B0400000000000000" pitchFamily="50" charset="-128"/>
                  <a:cs typeface="Times New Roman" panose="02020603050405020304" pitchFamily="18" charset="0"/>
                </a:rPr>
                <a:t>m</a:t>
              </a:r>
              <a:r>
                <a:rPr kumimoji="1" lang="en-US" altLang="ja-JP" sz="1400" b="1" dirty="0">
                  <a:ea typeface="游ゴシック" panose="020B0400000000000000" pitchFamily="50" charset="-128"/>
                  <a:cs typeface="Times New Roman" panose="02020603050405020304" pitchFamily="18" charset="0"/>
                </a:rPr>
                <a:t>l/lane</a:t>
              </a:r>
              <a:endParaRPr lang="ja-JP" altLang="en-US" sz="14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E9996809-7D14-4895-B43D-6F8594ED4D17}"/>
                </a:ext>
              </a:extLst>
            </p:cNvPr>
            <p:cNvSpPr txBox="1"/>
            <p:nvPr/>
          </p:nvSpPr>
          <p:spPr>
            <a:xfrm>
              <a:off x="965520" y="297527"/>
              <a:ext cx="150553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400" b="1" u="sng" dirty="0">
                  <a:ea typeface="游ゴシック" panose="020B0400000000000000" pitchFamily="50" charset="-128"/>
                  <a:cs typeface="Times New Roman" panose="02020603050405020304" pitchFamily="18" charset="0"/>
                </a:rPr>
                <a:t>8% SDS-PAGE</a:t>
              </a:r>
              <a:endParaRPr lang="ja-JP" altLang="en-US" sz="1400" u="sng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427EEE6-776A-48BD-9054-6A13043C12B3}"/>
                </a:ext>
              </a:extLst>
            </p:cNvPr>
            <p:cNvSpPr txBox="1"/>
            <p:nvPr/>
          </p:nvSpPr>
          <p:spPr>
            <a:xfrm>
              <a:off x="935702" y="841965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hCRMP1:</a:t>
              </a:r>
              <a:endParaRPr kumimoji="1" lang="ja-JP" altLang="en-US" sz="1400" b="1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2A0F0CB-FAF2-46F2-90D6-284AC92D4EB4}"/>
                </a:ext>
              </a:extLst>
            </p:cNvPr>
            <p:cNvSpPr txBox="1"/>
            <p:nvPr/>
          </p:nvSpPr>
          <p:spPr>
            <a:xfrm>
              <a:off x="1249093" y="1468531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250</a:t>
              </a:r>
              <a:endParaRPr kumimoji="1" lang="ja-JP" altLang="en-US" sz="1200" b="1" dirty="0"/>
            </a:p>
          </p:txBody>
        </p: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322B8715-38F8-4354-AF3A-46F3C865F897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1602541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4F9DC086-CC57-4311-A494-AD389F254BCE}"/>
                </a:ext>
              </a:extLst>
            </p:cNvPr>
            <p:cNvSpPr txBox="1"/>
            <p:nvPr/>
          </p:nvSpPr>
          <p:spPr>
            <a:xfrm>
              <a:off x="1249093" y="1761083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150</a:t>
              </a:r>
              <a:endParaRPr kumimoji="1" lang="ja-JP" altLang="en-US" sz="1200" b="1" dirty="0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83AF7314-36DF-4173-A026-739821193B5A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1895093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7549D84-4823-4099-84EE-947F1D545638}"/>
                </a:ext>
              </a:extLst>
            </p:cNvPr>
            <p:cNvSpPr txBox="1"/>
            <p:nvPr/>
          </p:nvSpPr>
          <p:spPr>
            <a:xfrm>
              <a:off x="1249093" y="206558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100</a:t>
              </a:r>
              <a:endParaRPr kumimoji="1" lang="ja-JP" altLang="en-US" sz="1200" b="1" dirty="0"/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F3D35C56-B589-4FFD-B9B1-8D6A5A0D7A2A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2199592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7FF87B90-A0E5-4A21-A414-30CA73DCDCD0}"/>
                </a:ext>
              </a:extLst>
            </p:cNvPr>
            <p:cNvSpPr txBox="1"/>
            <p:nvPr/>
          </p:nvSpPr>
          <p:spPr>
            <a:xfrm>
              <a:off x="1327641" y="2314864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75</a:t>
              </a:r>
              <a:endParaRPr kumimoji="1" lang="ja-JP" altLang="en-US" sz="1200" b="1" dirty="0"/>
            </a:p>
          </p:txBody>
        </p: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B343A977-9D49-42BE-8D48-D4D46EF348C9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2448873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EB693F0F-D786-456A-AE33-7C9098370356}"/>
                </a:ext>
              </a:extLst>
            </p:cNvPr>
            <p:cNvSpPr txBox="1"/>
            <p:nvPr/>
          </p:nvSpPr>
          <p:spPr>
            <a:xfrm>
              <a:off x="1327641" y="2921753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50</a:t>
              </a:r>
              <a:endParaRPr kumimoji="1" lang="ja-JP" altLang="en-US" sz="1200" b="1" dirty="0"/>
            </a:p>
          </p:txBody>
        </p: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95EEBD9B-1D72-43D8-8E60-5975629843B0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3055763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273A9A3D-53B5-4044-9C71-50D6413C2BE0}"/>
                </a:ext>
              </a:extLst>
            </p:cNvPr>
            <p:cNvSpPr txBox="1"/>
            <p:nvPr/>
          </p:nvSpPr>
          <p:spPr>
            <a:xfrm>
              <a:off x="1327641" y="3356866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37</a:t>
              </a:r>
              <a:endParaRPr kumimoji="1" lang="ja-JP" altLang="en-US" sz="1200" b="1" dirty="0"/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EA9E0B33-52A8-4291-B733-80CBDCA3949C}"/>
                </a:ext>
              </a:extLst>
            </p:cNvPr>
            <p:cNvCxnSpPr>
              <a:cxnSpLocks/>
            </p:cNvCxnSpPr>
            <p:nvPr/>
          </p:nvCxnSpPr>
          <p:spPr>
            <a:xfrm>
              <a:off x="1598415" y="3500815"/>
              <a:ext cx="166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EF6FA8E-55AD-4118-9959-C4A9B8A071A4}"/>
                </a:ext>
              </a:extLst>
            </p:cNvPr>
            <p:cNvSpPr txBox="1"/>
            <p:nvPr/>
          </p:nvSpPr>
          <p:spPr>
            <a:xfrm>
              <a:off x="1048448" y="1235112"/>
              <a:ext cx="5277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(</a:t>
              </a:r>
              <a:r>
                <a:rPr kumimoji="1" lang="en-US" altLang="ja-JP" sz="1200" b="1" dirty="0" err="1"/>
                <a:t>kDa</a:t>
              </a:r>
              <a:r>
                <a:rPr kumimoji="1" lang="en-US" altLang="ja-JP" sz="1200" b="1" dirty="0"/>
                <a:t>)</a:t>
              </a:r>
              <a:endParaRPr kumimoji="1" lang="ja-JP" altLang="en-US" sz="1200" b="1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3195EF6D-6E4B-4C1E-A0C0-06E5C696FA90}"/>
                </a:ext>
              </a:extLst>
            </p:cNvPr>
            <p:cNvSpPr txBox="1"/>
            <p:nvPr/>
          </p:nvSpPr>
          <p:spPr>
            <a:xfrm>
              <a:off x="2849537" y="841965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WT</a:t>
              </a:r>
              <a:endParaRPr kumimoji="1" lang="ja-JP" altLang="en-US" sz="1400" b="1" dirty="0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CF9784EA-DBD6-4E91-9727-F376483497DD}"/>
                </a:ext>
              </a:extLst>
            </p:cNvPr>
            <p:cNvSpPr txBox="1"/>
            <p:nvPr/>
          </p:nvSpPr>
          <p:spPr>
            <a:xfrm>
              <a:off x="3144498" y="84196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TM</a:t>
              </a:r>
              <a:endParaRPr kumimoji="1" lang="ja-JP" altLang="en-US" sz="1400" b="1" dirty="0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173A2B43-2593-4ED1-8BCC-886C4A14A69B}"/>
                </a:ext>
              </a:extLst>
            </p:cNvPr>
            <p:cNvSpPr txBox="1"/>
            <p:nvPr/>
          </p:nvSpPr>
          <p:spPr>
            <a:xfrm>
              <a:off x="3441065" y="841965"/>
              <a:ext cx="356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PL</a:t>
              </a:r>
              <a:endParaRPr kumimoji="1" lang="ja-JP" altLang="en-US" sz="1400" b="1" dirty="0"/>
            </a:p>
          </p:txBody>
        </p: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A429E435-2E26-4F87-8E44-6832421B720C}"/>
                </a:ext>
              </a:extLst>
            </p:cNvPr>
            <p:cNvCxnSpPr>
              <a:cxnSpLocks/>
            </p:cNvCxnSpPr>
            <p:nvPr/>
          </p:nvCxnSpPr>
          <p:spPr>
            <a:xfrm>
              <a:off x="2919406" y="844272"/>
              <a:ext cx="7620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F63817C3-8CDE-4F4C-ABB4-9898C748BAA3}"/>
                </a:ext>
              </a:extLst>
            </p:cNvPr>
            <p:cNvSpPr txBox="1"/>
            <p:nvPr/>
          </p:nvSpPr>
          <p:spPr>
            <a:xfrm>
              <a:off x="3694362" y="841965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WT</a:t>
              </a:r>
              <a:endParaRPr kumimoji="1" lang="ja-JP" altLang="en-US" sz="1400" b="1" dirty="0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A0BDB2B6-7497-4A6C-9A4C-245A2970DEF0}"/>
                </a:ext>
              </a:extLst>
            </p:cNvPr>
            <p:cNvSpPr txBox="1"/>
            <p:nvPr/>
          </p:nvSpPr>
          <p:spPr>
            <a:xfrm>
              <a:off x="3989323" y="84196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TM</a:t>
              </a:r>
              <a:endParaRPr kumimoji="1" lang="ja-JP" altLang="en-US" sz="1400" b="1" dirty="0"/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AEA54FDC-4C84-4880-963E-1FE50C9840C5}"/>
                </a:ext>
              </a:extLst>
            </p:cNvPr>
            <p:cNvSpPr txBox="1"/>
            <p:nvPr/>
          </p:nvSpPr>
          <p:spPr>
            <a:xfrm>
              <a:off x="4285890" y="841965"/>
              <a:ext cx="356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PL</a:t>
              </a:r>
              <a:endParaRPr kumimoji="1" lang="ja-JP" altLang="en-US" sz="1400" b="1" dirty="0"/>
            </a:p>
          </p:txBody>
        </p: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3AB98967-FEB4-467B-82E6-17E86A8BC879}"/>
                </a:ext>
              </a:extLst>
            </p:cNvPr>
            <p:cNvCxnSpPr>
              <a:cxnSpLocks/>
            </p:cNvCxnSpPr>
            <p:nvPr/>
          </p:nvCxnSpPr>
          <p:spPr>
            <a:xfrm>
              <a:off x="3764231" y="844272"/>
              <a:ext cx="7620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3EDBD0DF-E87C-4334-8375-9E7F8644D258}"/>
                </a:ext>
              </a:extLst>
            </p:cNvPr>
            <p:cNvSpPr txBox="1"/>
            <p:nvPr/>
          </p:nvSpPr>
          <p:spPr>
            <a:xfrm>
              <a:off x="2634188" y="865156"/>
              <a:ext cx="3193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/>
                <a:t>M</a:t>
              </a:r>
              <a:endParaRPr kumimoji="1" lang="ja-JP" altLang="en-US" sz="1200" b="1" dirty="0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C1565BA9-7347-4F85-BCB5-36936D77BF46}"/>
                </a:ext>
              </a:extLst>
            </p:cNvPr>
            <p:cNvSpPr txBox="1"/>
            <p:nvPr/>
          </p:nvSpPr>
          <p:spPr>
            <a:xfrm>
              <a:off x="1531309" y="4631773"/>
              <a:ext cx="408622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b="1" dirty="0">
                  <a:ea typeface="游ゴシック" panose="020B0400000000000000" pitchFamily="50" charset="-128"/>
                  <a:cs typeface="Times New Roman" panose="02020603050405020304" pitchFamily="18" charset="0"/>
                </a:rPr>
                <a:t>Figure 2A uncropped and labelled</a:t>
              </a:r>
              <a:endParaRPr lang="ja-JP" altLang="en-US" dirty="0"/>
            </a:p>
          </p:txBody>
        </p:sp>
        <p:sp>
          <p:nvSpPr>
            <p:cNvPr id="102" name="二等辺三角形 101">
              <a:extLst>
                <a:ext uri="{FF2B5EF4-FFF2-40B4-BE49-F238E27FC236}">
                  <a16:creationId xmlns:a16="http://schemas.microsoft.com/office/drawing/2014/main" id="{B6805CFC-6CF6-4378-9076-934B4A6DD8DD}"/>
                </a:ext>
              </a:extLst>
            </p:cNvPr>
            <p:cNvSpPr/>
            <p:nvPr/>
          </p:nvSpPr>
          <p:spPr>
            <a:xfrm rot="5400000" flipH="1">
              <a:off x="2787560" y="2664178"/>
              <a:ext cx="92365" cy="17198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103" name="二等辺三角形 102">
              <a:extLst>
                <a:ext uri="{FF2B5EF4-FFF2-40B4-BE49-F238E27FC236}">
                  <a16:creationId xmlns:a16="http://schemas.microsoft.com/office/drawing/2014/main" id="{F85C29F8-39EE-4BD8-81C0-8AA81F54FCE4}"/>
                </a:ext>
              </a:extLst>
            </p:cNvPr>
            <p:cNvSpPr/>
            <p:nvPr/>
          </p:nvSpPr>
          <p:spPr>
            <a:xfrm rot="5400000" flipH="1">
              <a:off x="2787560" y="2822126"/>
              <a:ext cx="92365" cy="17198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0EDD11B-49B5-0140-993A-5DC8A1E861DC}"/>
                </a:ext>
              </a:extLst>
            </p:cNvPr>
            <p:cNvSpPr/>
            <p:nvPr/>
          </p:nvSpPr>
          <p:spPr>
            <a:xfrm>
              <a:off x="2953506" y="1761082"/>
              <a:ext cx="843747" cy="20938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60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025A35-15BF-027F-A727-93A73D842511}"/>
              </a:ext>
            </a:extLst>
          </p:cNvPr>
          <p:cNvSpPr txBox="1"/>
          <p:nvPr/>
        </p:nvSpPr>
        <p:spPr>
          <a:xfrm>
            <a:off x="1901143" y="9350372"/>
            <a:ext cx="4048413" cy="37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>
                <a:ea typeface="游ゴシック" panose="020B0400000000000000" pitchFamily="50" charset="-128"/>
                <a:cs typeface="Times New Roman" panose="02020603050405020304" pitchFamily="18" charset="0"/>
              </a:rPr>
              <a:t>Figure 2B uncropped and labelled</a:t>
            </a:r>
            <a:endParaRPr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E3E4EEE-170E-D5E6-70C8-887F89F70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15" y="60321"/>
            <a:ext cx="4489569" cy="929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0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2574B4C-6BE6-4FD9-9705-98E7C859D291}"/>
              </a:ext>
            </a:extLst>
          </p:cNvPr>
          <p:cNvSpPr txBox="1"/>
          <p:nvPr/>
        </p:nvSpPr>
        <p:spPr>
          <a:xfrm>
            <a:off x="1516340" y="7826233"/>
            <a:ext cx="3941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>
                <a:ea typeface="游ゴシック" panose="020B0400000000000000" pitchFamily="50" charset="-128"/>
                <a:cs typeface="Times New Roman" panose="02020603050405020304" pitchFamily="18" charset="0"/>
              </a:rPr>
              <a:t>Figure 2C uncropped and labelled</a:t>
            </a:r>
            <a:endParaRPr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E3F46E8-2DE2-6E4F-B8E0-7D9DFD6C63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49" y="528865"/>
            <a:ext cx="4610100" cy="704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11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386</TotalTime>
  <Words>56</Words>
  <Application>Microsoft Macintosh PowerPoint</Application>
  <PresentationFormat>A4 210 x 297 mm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Nobuto Arashiki</dc:creator>
  <cp:lastModifiedBy>中村 史雄</cp:lastModifiedBy>
  <cp:revision>16</cp:revision>
  <cp:lastPrinted>2022-10-31T08:52:40Z</cp:lastPrinted>
  <dcterms:created xsi:type="dcterms:W3CDTF">2021-06-07T01:00:58Z</dcterms:created>
  <dcterms:modified xsi:type="dcterms:W3CDTF">2022-12-06T10:35:22Z</dcterms:modified>
</cp:coreProperties>
</file>